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600"/>
    <a:srgbClr val="000066"/>
    <a:srgbClr val="003366"/>
    <a:srgbClr val="FF33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85258" autoAdjust="0"/>
  </p:normalViewPr>
  <p:slideViewPr>
    <p:cSldViewPr>
      <p:cViewPr varScale="1">
        <p:scale>
          <a:sx n="94" d="100"/>
          <a:sy n="94" d="100"/>
        </p:scale>
        <p:origin x="152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641482-9D8E-48A5-B4D5-0362DD40D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D7F4AE47-571C-4C82-8302-BDB9FC736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ES" sz="120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9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DBE03363-64D0-4ADB-934B-E98EA586553A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771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FA57DC-F2A5-42C1-A4BF-2AA2A2FC05ED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9905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21EC9DB4-044F-4A27-9F96-3161099BFB0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2286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7B251B50-643E-4EF4-818A-0B2471CF1169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9252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EEB9E23-452A-43D7-AEAA-3EA7033B71DB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23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6CE3FA70-2B62-4EC7-A5C7-DE8A122825C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42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31DCBE-BC71-41FB-B957-3408E0D59008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99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7B2AB84-3866-48A5-90C9-9C8CF65F7CB3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84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FA2CA53-932A-46BF-A058-00E3A11289A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088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957FF3AD-70DB-434C-933A-3E772488CC27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145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916FD5F-F740-49D1-9F6B-693319D2336D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0336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rp@cirp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cirp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524001"/>
            <a:ext cx="121920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(size 40)</a:t>
            </a:r>
            <a:endParaRPr lang="en-US" altLang="en-US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71600" y="228600"/>
            <a:ext cx="10058400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>
              <a:defRPr/>
            </a:pPr>
            <a:r>
              <a:rPr lang="en-GB" sz="2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The International Academy for Production Engineering</a:t>
            </a:r>
          </a:p>
          <a:p>
            <a:pPr algn="ctr" eaLnBrk="1" hangingPunct="1">
              <a:defRPr/>
            </a:pPr>
            <a:endParaRPr lang="en-GB" sz="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eaLnBrk="1" hangingPunct="1">
              <a:defRPr/>
            </a:pPr>
            <a:r>
              <a:rPr lang="en-GB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35</a:t>
            </a:r>
            <a:r>
              <a:rPr lang="en-GB" sz="2000" b="1" baseline="30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CIRP Design– Patras – Greece – Apr. 02-04  2025</a:t>
            </a:r>
            <a:endParaRPr lang="en-US" b="1" dirty="0">
              <a:solidFill>
                <a:srgbClr val="0033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524000" y="63246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524000" y="6400800"/>
            <a:ext cx="899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CIRP office: 9 rue Mayran, 75009 PARIS – France, </a:t>
            </a:r>
            <a:r>
              <a:rPr lang="en-GB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E-mail: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cirp@cirp.net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https://www.cirp.net</a:t>
            </a: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/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651126" y="5446713"/>
            <a:ext cx="717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286000" y="2895600"/>
            <a:ext cx="77724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 algn="ctr" eaLnBrk="1" hangingPunct="1"/>
            <a:endParaRPr lang="en-US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Presenting author: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person, Filiation </a:t>
            </a: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 email</a:t>
            </a: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0" y="12954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23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651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 rot="20648605">
            <a:off x="7852234" y="2388849"/>
            <a:ext cx="3034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First page (example)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0769600" y="6457950"/>
            <a:ext cx="1117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 </a:t>
            </a:r>
            <a:fld id="{6A8FDE07-382F-4FF8-9EF5-D2EA26C890B1}" type="slidenum"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34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0" y="6477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12192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it-IT" sz="28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Outline</a:t>
            </a:r>
          </a:p>
        </p:txBody>
      </p:sp>
      <p:sp>
        <p:nvSpPr>
          <p:cNvPr id="13" name="1 Rectángulo"/>
          <p:cNvSpPr/>
          <p:nvPr/>
        </p:nvSpPr>
        <p:spPr>
          <a:xfrm>
            <a:off x="193040" y="1021693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font size: 14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308100" y="6477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Authors names, Filiation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20648605">
            <a:off x="7019664" y="3605078"/>
            <a:ext cx="39218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Following pages (example)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92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Default Design</vt:lpstr>
      <vt:lpstr>Title (size 40)</vt:lpstr>
      <vt:lpstr>Outline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(size 40)</dc:title>
  <dc:creator>George K</dc:creator>
  <cp:lastModifiedBy>Krimpas Georgios</cp:lastModifiedBy>
  <cp:revision>173</cp:revision>
  <dcterms:created xsi:type="dcterms:W3CDTF">2008-01-19T13:48:56Z</dcterms:created>
  <dcterms:modified xsi:type="dcterms:W3CDTF">2025-03-05T18:01:17Z</dcterms:modified>
</cp:coreProperties>
</file>